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12.2 Totstandkoming van een wet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regering vormt met de Eerste en Tweede Kamer de wetgevende macht. Zij maken samen de wetten. Hiervoor wordt een aantal vaste stappen genomen. Deze stappen gelden voor alle wetten.</a:t>
            </a:r>
          </a:p>
        </p:txBody>
      </p:sp>
    </p:spTree>
    <p:extLst>
      <p:ext uri="{BB962C8B-B14F-4D97-AF65-F5344CB8AC3E}">
        <p14:creationId xmlns:p14="http://schemas.microsoft.com/office/powerpoint/2010/main" val="1333990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Stappen voor het maken van wetten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Wetsvoorstel op het ministerie</a:t>
            </a:r>
          </a:p>
          <a:p>
            <a:r>
              <a:rPr lang="nl-NL" dirty="0"/>
              <a:t>Behandeling wetsvoorstel ministerraad</a:t>
            </a:r>
          </a:p>
          <a:p>
            <a:r>
              <a:rPr lang="nl-NL" dirty="0"/>
              <a:t>Advies Raad van State</a:t>
            </a:r>
          </a:p>
          <a:p>
            <a:r>
              <a:rPr lang="nl-NL" dirty="0"/>
              <a:t>Behandeling wetsvoorstel Tweede Kamer</a:t>
            </a:r>
          </a:p>
          <a:p>
            <a:r>
              <a:rPr lang="nl-NL" dirty="0"/>
              <a:t>Behandeling wetsvoorstel Eerste Kamer</a:t>
            </a:r>
          </a:p>
          <a:p>
            <a:r>
              <a:rPr lang="nl-NL" dirty="0"/>
              <a:t>Ondertekening wetsvoorstel</a:t>
            </a:r>
          </a:p>
          <a:p>
            <a:r>
              <a:rPr lang="nl-NL" dirty="0"/>
              <a:t>Ingaan van de wet</a:t>
            </a:r>
          </a:p>
        </p:txBody>
      </p:sp>
    </p:spTree>
    <p:extLst>
      <p:ext uri="{BB962C8B-B14F-4D97-AF65-F5344CB8AC3E}">
        <p14:creationId xmlns:p14="http://schemas.microsoft.com/office/powerpoint/2010/main" val="21297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Gevolgen van wetsverandering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NL" dirty="0"/>
              <a:t>De gemeente is sinds januari 2015 verantwoordelijk voor het bieden van ondersteuning en zorg aan hun burgers. Dit heeft bepaalde gevolgen.</a:t>
            </a:r>
          </a:p>
          <a:p>
            <a:pPr>
              <a:buFontTx/>
              <a:buChar char="-"/>
            </a:pPr>
            <a:r>
              <a:rPr lang="nl-NL" dirty="0"/>
              <a:t>Meer verantwoordelijkheid bij de burgers, die moeten meer naar elkaar omkijken en meer voor elkaar zorgen.</a:t>
            </a:r>
          </a:p>
          <a:p>
            <a:pPr>
              <a:buFontTx/>
              <a:buChar char="-"/>
            </a:pPr>
            <a:r>
              <a:rPr lang="nl-NL" dirty="0"/>
              <a:t>Gemeenten krijgen nu veel minder geld om de bestaande en nieuwe veranderingen te financieren en om zorg te regelen voor bestaande en nieuwe doelgroepen. </a:t>
            </a:r>
          </a:p>
          <a:p>
            <a:pPr>
              <a:buFontTx/>
              <a:buChar char="-"/>
            </a:pPr>
            <a:r>
              <a:rPr lang="nl-NL" dirty="0"/>
              <a:t>Medewerkers van de gemeente krijgen er extra taken bij. Zij werken nu bijvoorbeeld samen met hulpverleners uit de jeugdhulpverlening.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1977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Om te voorkomen dat ze allemaal langs elkaar heen gaan werken hanteren de gemeenten de volgende aanpak:</a:t>
            </a:r>
          </a:p>
          <a:p>
            <a:endParaRPr lang="nl-NL" dirty="0"/>
          </a:p>
          <a:p>
            <a:r>
              <a:rPr lang="nl-NL" sz="3200" dirty="0"/>
              <a:t>Een gezin, een plan, een regisseur</a:t>
            </a:r>
          </a:p>
        </p:txBody>
      </p:sp>
    </p:spTree>
    <p:extLst>
      <p:ext uri="{BB962C8B-B14F-4D97-AF65-F5344CB8AC3E}">
        <p14:creationId xmlns:p14="http://schemas.microsoft.com/office/powerpoint/2010/main" val="216245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Transitie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Belangrijk om met meerdere partijen op 1 lijn te komen.</a:t>
            </a:r>
          </a:p>
          <a:p>
            <a:r>
              <a:rPr lang="nl-NL" u="sng" dirty="0"/>
              <a:t>Wijzigingen hebben als doel om:</a:t>
            </a:r>
          </a:p>
          <a:p>
            <a:pPr>
              <a:buFontTx/>
              <a:buChar char="-"/>
            </a:pPr>
            <a:r>
              <a:rPr lang="nl-NL" dirty="0"/>
              <a:t>Mensen sneller te helpen bij zorg- of ondersteuningsvragen</a:t>
            </a:r>
          </a:p>
          <a:p>
            <a:pPr marL="0" indent="0">
              <a:buNone/>
            </a:pPr>
            <a:r>
              <a:rPr lang="nl-NL" dirty="0"/>
              <a:t>-   Mensen de zorg en ondersteuning te bieden die zo goed mogelijk past bij hun     	persoonlijke (thuis) situatie, mogelijkheden en sociale netwerk</a:t>
            </a:r>
          </a:p>
          <a:p>
            <a:pPr>
              <a:buFontTx/>
              <a:buChar char="-"/>
            </a:pPr>
            <a:r>
              <a:rPr lang="nl-NL" dirty="0"/>
              <a:t>Mensen de ruimte te geven  en te blijven steunen als ze graag   andere zorg of hulp willen</a:t>
            </a:r>
          </a:p>
          <a:p>
            <a:pPr marL="0" indent="0">
              <a:buNone/>
            </a:pPr>
            <a:r>
              <a:rPr lang="nl-NL" dirty="0"/>
              <a:t>-  De kosten te beperken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2462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Dit betekent dat: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De toegang tot collectief gefinancierde zorg en ondersteuning anders georganiseerd moet worden</a:t>
            </a:r>
          </a:p>
          <a:p>
            <a:r>
              <a:rPr lang="nl-NL" dirty="0"/>
              <a:t>Er is een betere samenhang moet komen tussen zorg, jeugdhulp en ondersteuning</a:t>
            </a:r>
          </a:p>
          <a:p>
            <a:r>
              <a:rPr lang="nl-NL" dirty="0"/>
              <a:t>Professionele en vrijwillige zorgverleners en mantelzorgers beter en meer moeten samenwerken</a:t>
            </a:r>
          </a:p>
          <a:p>
            <a:r>
              <a:rPr lang="nl-NL" dirty="0"/>
              <a:t>Aangesloten moet worden bij talenten en mogelijkheden van mensen zonder eventuele beperkingen uit het oog te verliezen</a:t>
            </a:r>
          </a:p>
          <a:p>
            <a:r>
              <a:rPr lang="nl-NL" dirty="0"/>
              <a:t>Meer mogelijkheden moeten worden gecreëerd om thuis te blijven wonen.</a:t>
            </a:r>
          </a:p>
          <a:p>
            <a:r>
              <a:rPr lang="nl-NL" dirty="0"/>
              <a:t>Zorginitiatieven van particulieren moeten worden gestimuleerd.</a:t>
            </a:r>
          </a:p>
        </p:txBody>
      </p:sp>
    </p:spTree>
    <p:extLst>
      <p:ext uri="{BB962C8B-B14F-4D97-AF65-F5344CB8AC3E}">
        <p14:creationId xmlns:p14="http://schemas.microsoft.com/office/powerpoint/2010/main" val="23360085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</TotalTime>
  <Words>302</Words>
  <Application>Microsoft Office PowerPoint</Application>
  <PresentationFormat>Breedbeeld</PresentationFormat>
  <Paragraphs>32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Organisch</vt:lpstr>
      <vt:lpstr>12.2 Totstandkoming van een wet</vt:lpstr>
      <vt:lpstr>Stappen voor het maken van wetten</vt:lpstr>
      <vt:lpstr>Gevolgen van wetsverandering</vt:lpstr>
      <vt:lpstr>PowerPoint-presentatie</vt:lpstr>
      <vt:lpstr>Transitie</vt:lpstr>
      <vt:lpstr>Dit betekent dat: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12.2 Totstandkoming van een wet</dc:title>
  <dc:creator>Janneke Kamstra</dc:creator>
  <cp:lastModifiedBy>Janneke Kamstra</cp:lastModifiedBy>
  <cp:revision>5</cp:revision>
  <dcterms:created xsi:type="dcterms:W3CDTF">2017-06-20T11:34:48Z</dcterms:created>
  <dcterms:modified xsi:type="dcterms:W3CDTF">2017-06-23T10:02:51Z</dcterms:modified>
</cp:coreProperties>
</file>